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2102094" y="-297663"/>
            <a:ext cx="4939825" cy="5738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